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22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6F41C8F-7FEE-4497-B260-C322CF9A7CF5}" type="datetimeFigureOut">
              <a:rPr lang="es-AR" smtClean="0"/>
              <a:pPr/>
              <a:t>04/12/2019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D336DCE-1742-48AA-A218-7B3F5673A25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6000" dirty="0" smtClean="0">
                <a:solidFill>
                  <a:schemeClr val="bg1">
                    <a:lumMod val="95000"/>
                  </a:schemeClr>
                </a:solidFill>
              </a:rPr>
              <a:t>NUEVA APLICACIÓN MÓVIL PARA REALIZAR GESTIONES Y RECLAMOS</a:t>
            </a:r>
            <a:endParaRPr lang="es-E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MUNICIPALIDAD DE JESÚS MARÍA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93" y="1719263"/>
            <a:ext cx="2971214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Geo localizar reclamo y enviar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6657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979182" cy="4406900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Ubicar la app en </a:t>
            </a:r>
            <a:r>
              <a:rPr lang="es-AR" dirty="0" err="1" smtClean="0"/>
              <a:t>play</a:t>
            </a:r>
            <a:r>
              <a:rPr lang="es-AR" dirty="0" smtClean="0"/>
              <a:t> store y descargar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14522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22" y="1719263"/>
            <a:ext cx="6121956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Verificar icono en el celular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06222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93" y="1719263"/>
            <a:ext cx="3772813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Ingreso a través de </a:t>
            </a:r>
            <a:r>
              <a:rPr lang="es-AR" dirty="0" err="1" smtClean="0"/>
              <a:t>cidi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96149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0" y="1719263"/>
            <a:ext cx="3143359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Despliegue de menú de cuentas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2812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03" y="1719263"/>
            <a:ext cx="4481593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Carga automática (cedulón Digital) o manual de número de cuenta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38163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3" y="1719263"/>
            <a:ext cx="4921873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Verificar / pagar deudas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4207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1719263"/>
            <a:ext cx="2365265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Elegir categoría de reclamo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3972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1" y="1719263"/>
            <a:ext cx="2712997" cy="44069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Seleccionar tema y describir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066464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</TotalTime>
  <Words>64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Cuadrícula</vt:lpstr>
      <vt:lpstr>MUNICIPALIDAD DE JESÚS MARÍA</vt:lpstr>
      <vt:lpstr>Ubicar la app en play store y descargar</vt:lpstr>
      <vt:lpstr>Verificar icono en el celular</vt:lpstr>
      <vt:lpstr>Ingreso a través de cidi</vt:lpstr>
      <vt:lpstr>Despliegue de menú de cuentas</vt:lpstr>
      <vt:lpstr>Carga automática (cedulón Digital) o manual de número de cuenta</vt:lpstr>
      <vt:lpstr>Verificar / pagar deudas</vt:lpstr>
      <vt:lpstr>Elegir categoría de reclamo</vt:lpstr>
      <vt:lpstr>Seleccionar tema y describir</vt:lpstr>
      <vt:lpstr>Geo localizar reclamo y enviar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Ubicar la app en play store y descargar</dc:title>
  <dc:creator>Ruben</dc:creator>
  <cp:lastModifiedBy>prensa</cp:lastModifiedBy>
  <cp:revision>3</cp:revision>
  <dcterms:created xsi:type="dcterms:W3CDTF">2019-12-03T20:00:05Z</dcterms:created>
  <dcterms:modified xsi:type="dcterms:W3CDTF">2019-12-04T12:47:59Z</dcterms:modified>
</cp:coreProperties>
</file>